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629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考查名词辨析。句意：我想帮助人们明白，如果他们有一些健康问题，可以尝试中医。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工作。根据全文围绕中医治病展开叙述可知，此处指健康问题。故选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6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health	B. food	C. family	D. job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TCM could be of great help to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 for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sleeping problems or physical pains.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methods in TCM also took my wife’s interest. With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running a website to introduce TCM. I want to help people understand that if they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try TCM.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614" y="305962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436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考查动词辨析。句意：所有这些与中医的接触促使我去研究中国古代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哲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drop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study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create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“stepped onto the road to learning about Chinese culture”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可知，作者研究中国古代哲学。故选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these experiences with TCM led 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philosophy, 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TCM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ideas, 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inspired by it. Since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stepped onto the road to learning about Chinese culture.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84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drop	B. write	C. study	D. create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614" y="24928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4360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因为中医的许多理念，如阴、阳、气，都直接受到古代中国哲学的启发。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recently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rapidly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directly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直接地。根据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of TCM ideas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inspired by it”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可知，中医的许多理念直接受到中国古代哲学的启发。故选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84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recently	B. rapidly	C. suddenly	D. directly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these experiences with TCM led 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philosophy, 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TCM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ideas, 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inspired by it. Since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stepped onto the road to learning about Chinese culture.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614" y="24928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580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主要讲述了作者因长期头痛尝试多种方法无效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偶然在中国旅行时接受了中医治疗而迅速痊愈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由此对中医产生兴趣的故事。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86" y="1270293"/>
            <a:ext cx="10796241" cy="1150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medicine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magic to me. My interest in it came from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headaches,and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life was seriously influenced.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different methods.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none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with a doctor of TCM during my trip in China. He advised me to take some Chinese medicine. So I did.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gone within a week.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36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habit	B. education	C. service	D. experience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3306" y="36407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8974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考查名词辨析。句意：我对中医的兴趣源于我的（亲身）经历。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“Years ago, I often had headaches,and my life was seriously influenced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可知，作者对中医的兴趣源于自己的病痛经历。故选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536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reported	B. tried	C. kept	D. taught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medicine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magic to me. My interest in it came from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headaches,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life was seriously influenced.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different methods.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none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with a doctor of TCM during my trip in China. He advised me to take some Chinese medicine. So I did.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gone within a week.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75" y="3636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111689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考查动词辨析。句意：我尝试了许多不同的方法。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教授。根据上文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often had headaches, and my life was seriously influenced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可知，作者为解决头痛问题而尝试各种办法。故选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536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worked	B. started	C. failed	D. appeared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medicine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magic to me. My interest in it came from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headaches,and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life was seriously influenced.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different methods.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none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with a doctor of TCM during my trip in China. He advised me to take some Chinese medicine. So I did.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gone within a week.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615" y="3624738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7700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考查动词辨析。句意：然而，它们都没有奏效。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“none of them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“Luckily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gone within a week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可知，之前的方法都无效。故选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5367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wealth	B. courage	C. chance	D. pain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medicine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magic to me. My interest in it came from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headaches,and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life was seriously influenced.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different methods.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none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with a doctor of TCM during my trip in China. He advised me to take some Chinese medicine. So I did.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gone within a week.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615" y="3624738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9302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考查名词辨析。句意：令我惊讶的是，我的疼痛在一周内消失了。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wealth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财富；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疼痛。根据上文中的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often had headaches”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可知，作者的疼痛消失了。故选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606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illnesses	B. hobbies	C. projects	D. abilities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TCM could be of great help to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 for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sleeping problems or physical pains.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methods in TCM also took my wife’s interest. With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running a website to introduce TCM. I want to help people understand that if they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try TCM.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7284" y="3059629"/>
            <a:ext cx="407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考查名词辨析。句意：后来，我发现中医对长期困扰人们的某些疾病有很大的帮助，比如睡眠问题或身体疼痛。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疾病；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“such as sleeping problems or physical pains”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可知，此处均指疾病。故选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606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expensive	B. helpful	C. social	D. blind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TCM could be of great help to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 for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sleeping problems or physical pains.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methods in TCM also took my wife’s interest. With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running a website to introduce TCM. I want to help people understand that if they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try TCM.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5431" y="307402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2629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考查形容词辨析。句意：中医中的有益方法也引起了我妻子的兴趣。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expensive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昂贵的；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helpful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social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社交的；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blind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盲目的。根据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“took my wife’s interest”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及全文对中医的积极评价可知，中医中的方法是有益的。故选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629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考查名词辨析。句意：在她的支持下，我运营了一个介绍中医的网站。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“running a website”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可知，运行网站需要人力或精神支持。故选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06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6661150" algn="l"/>
                <a:tab pos="9091295" algn="l"/>
                <a:tab pos="92716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check	B. worry	C. support	D. doubt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TCM could be of great help to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 for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sleeping problems or physical pains.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methods in TCM also took my wife’s interest. With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running a website to introduce TCM. I want to help people understand that if they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try TCM.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614" y="305962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5250</Words>
  <Application>WPS 演示</Application>
  <PresentationFormat>自定义</PresentationFormat>
  <Paragraphs>88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2025-09-17T02:24:29Z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